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11-1.png>
</file>

<file path=ppt/media/image-11-2.png>
</file>

<file path=ppt/media/image-12-1.png>
</file>

<file path=ppt/media/image-12-2.png>
</file>

<file path=ppt/media/image-12-3.png>
</file>

<file path=ppt/media/image-13-1.png>
</file>

<file path=ppt/media/image-13-2.png>
</file>

<file path=ppt/media/image-13-3.png>
</file>

<file path=ppt/media/image-13-4.png>
</file>

<file path=ppt/media/image-13-5.png>
</file>

<file path=ppt/media/image-13-6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image" Target="../media/image-13-4.png"/><Relationship Id="rId5" Type="http://schemas.openxmlformats.org/officeDocument/2006/relationships/image" Target="../media/image-13-5.png"/><Relationship Id="rId6" Type="http://schemas.openxmlformats.org/officeDocument/2006/relationships/image" Target="../media/image-13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hindu.com/news/national/kerala/another-mass-fish-kill-in-periyar-river-in-kerala-after-suspected-effluent-release/article68198802.ece" TargetMode="External"/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image" Target="../media/image-4-3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imesofindia.indiatimes.com/city/kochi/concerns-mount-as-kochi-citys-air-quality-worsens/articleshow/108758426.cms" TargetMode="External"/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image" Target="../media/image-5-3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L_rw6TtBRAg0JnoL2jgfYFhuzQr-pGEp/view?usp=drive_link" TargetMode="External"/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image" Target="../media/image-8-3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383268"/>
            <a:ext cx="8016597" cy="10020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Project </a:t>
            </a:r>
            <a:endParaRPr lang="en-US" sz="6312" dirty="0"/>
          </a:p>
        </p:txBody>
      </p:sp>
      <p:sp>
        <p:nvSpPr>
          <p:cNvPr id="5" name="Text 2"/>
          <p:cNvSpPr/>
          <p:nvPr/>
        </p:nvSpPr>
        <p:spPr>
          <a:xfrm>
            <a:off x="968693" y="2755583"/>
            <a:ext cx="8016597" cy="10020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Sustainability </a:t>
            </a:r>
            <a:endParaRPr lang="en-US" sz="6312" dirty="0"/>
          </a:p>
        </p:txBody>
      </p:sp>
      <p:sp>
        <p:nvSpPr>
          <p:cNvPr id="6" name="Text 3"/>
          <p:cNvSpPr/>
          <p:nvPr/>
        </p:nvSpPr>
        <p:spPr>
          <a:xfrm>
            <a:off x="968693" y="4127897"/>
            <a:ext cx="8016597" cy="10020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Analyser</a:t>
            </a:r>
            <a:endParaRPr lang="en-US" sz="6312" dirty="0"/>
          </a:p>
        </p:txBody>
      </p:sp>
      <p:sp>
        <p:nvSpPr>
          <p:cNvPr id="7" name="Text 4"/>
          <p:cNvSpPr/>
          <p:nvPr/>
        </p:nvSpPr>
        <p:spPr>
          <a:xfrm>
            <a:off x="968693" y="5500211"/>
            <a:ext cx="4647248" cy="580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574"/>
              </a:lnSpc>
              <a:buNone/>
            </a:pPr>
            <a:r>
              <a:rPr lang="en-US" sz="365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Team Voxia</a:t>
            </a:r>
            <a:endParaRPr lang="en-US" sz="3659" dirty="0"/>
          </a:p>
        </p:txBody>
      </p:sp>
      <p:sp>
        <p:nvSpPr>
          <p:cNvPr id="8" name="Text 5"/>
          <p:cNvSpPr/>
          <p:nvPr/>
        </p:nvSpPr>
        <p:spPr>
          <a:xfrm>
            <a:off x="968693" y="6451283"/>
            <a:ext cx="1269289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Introducing an innovative tool, powered by watsonx.ai, to analyze and enhance the sustainability of project ideas.</a:t>
            </a:r>
            <a:endParaRPr lang="en-US" sz="1944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030962"/>
            <a:ext cx="792491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Why Should You Use Voxia?  </a:t>
            </a:r>
            <a:endParaRPr lang="en-US" sz="45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93" y="2127290"/>
            <a:ext cx="617220" cy="6172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68693" y="2991326"/>
            <a:ext cx="3862626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Environmental Responsibility</a:t>
            </a:r>
            <a:endParaRPr lang="en-US" sz="2287" dirty="0"/>
          </a:p>
        </p:txBody>
      </p:sp>
      <p:sp>
        <p:nvSpPr>
          <p:cNvPr id="7" name="Text 3"/>
          <p:cNvSpPr/>
          <p:nvPr/>
        </p:nvSpPr>
        <p:spPr>
          <a:xfrm>
            <a:off x="968693" y="3502581"/>
            <a:ext cx="616124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Protect the future of our nation and work for a cleaner world.</a:t>
            </a:r>
            <a:endParaRPr lang="en-US" sz="1944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223" y="2127290"/>
            <a:ext cx="617220" cy="61722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500223" y="2991326"/>
            <a:ext cx="3113961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Competitive Advantage</a:t>
            </a:r>
            <a:endParaRPr lang="en-US" sz="2287" dirty="0"/>
          </a:p>
        </p:txBody>
      </p:sp>
      <p:sp>
        <p:nvSpPr>
          <p:cNvPr id="10" name="Text 5"/>
          <p:cNvSpPr/>
          <p:nvPr/>
        </p:nvSpPr>
        <p:spPr>
          <a:xfrm>
            <a:off x="7500223" y="3502581"/>
            <a:ext cx="6161365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better practices in your product to give you an upper hand in the market.</a:t>
            </a:r>
            <a:endParaRPr lang="en-US" sz="1944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693" y="5033248"/>
            <a:ext cx="617220" cy="61722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68693" y="5897285"/>
            <a:ext cx="4897874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Simplified Sustainability Assessment</a:t>
            </a:r>
            <a:endParaRPr lang="en-US" sz="2287" dirty="0"/>
          </a:p>
        </p:txBody>
      </p:sp>
      <p:sp>
        <p:nvSpPr>
          <p:cNvPr id="13" name="Text 7"/>
          <p:cNvSpPr/>
          <p:nvPr/>
        </p:nvSpPr>
        <p:spPr>
          <a:xfrm>
            <a:off x="968693" y="6408539"/>
            <a:ext cx="616124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Assessing the Environment Footprint you project might exhaust.</a:t>
            </a:r>
            <a:endParaRPr lang="en-US" sz="1944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223" y="5033248"/>
            <a:ext cx="617220" cy="61722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500223" y="5897285"/>
            <a:ext cx="3113365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Uses IBM's watsonx AI </a:t>
            </a:r>
            <a:endParaRPr lang="en-US" sz="2287" dirty="0"/>
          </a:p>
        </p:txBody>
      </p:sp>
      <p:sp>
        <p:nvSpPr>
          <p:cNvPr id="16" name="Text 9"/>
          <p:cNvSpPr/>
          <p:nvPr/>
        </p:nvSpPr>
        <p:spPr>
          <a:xfrm>
            <a:off x="7500223" y="6408539"/>
            <a:ext cx="6161365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better adaptation, scalability and tailoring to individual user's need.</a:t>
            </a:r>
            <a:endParaRPr lang="en-US" sz="1944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200513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Scalability</a:t>
            </a:r>
            <a:endParaRPr lang="en-US" sz="4574" dirty="0"/>
          </a:p>
        </p:txBody>
      </p:sp>
      <p:sp>
        <p:nvSpPr>
          <p:cNvPr id="5" name="Shape 2"/>
          <p:cNvSpPr/>
          <p:nvPr/>
        </p:nvSpPr>
        <p:spPr>
          <a:xfrm>
            <a:off x="968693" y="3574494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00002E"/>
          </a:solidFill>
          <a:ln w="3048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41809" y="3677960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744" dirty="0"/>
          </a:p>
        </p:txBody>
      </p:sp>
      <p:sp>
        <p:nvSpPr>
          <p:cNvPr id="7" name="Text 4"/>
          <p:cNvSpPr/>
          <p:nvPr/>
        </p:nvSpPr>
        <p:spPr>
          <a:xfrm>
            <a:off x="1770936" y="3574494"/>
            <a:ext cx="3205162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Industry-Specific Tuning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770936" y="4085749"/>
            <a:ext cx="326421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Can be fine tuned to specific Industries with help of input data from industry specialists.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5281970" y="3574494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00002E"/>
          </a:solidFill>
          <a:ln w="30480">
            <a:solidFill>
              <a:srgbClr val="FFFF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55087" y="3677960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744" dirty="0"/>
          </a:p>
        </p:txBody>
      </p:sp>
      <p:sp>
        <p:nvSpPr>
          <p:cNvPr id="11" name="Text 8"/>
          <p:cNvSpPr/>
          <p:nvPr/>
        </p:nvSpPr>
        <p:spPr>
          <a:xfrm>
            <a:off x="6084213" y="3574494"/>
            <a:ext cx="3264218" cy="7262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Problem-Focused Adaptation</a:t>
            </a:r>
            <a:endParaRPr lang="en-US" sz="2287" dirty="0"/>
          </a:p>
        </p:txBody>
      </p:sp>
      <p:sp>
        <p:nvSpPr>
          <p:cNvPr id="12" name="Text 9"/>
          <p:cNvSpPr/>
          <p:nvPr/>
        </p:nvSpPr>
        <p:spPr>
          <a:xfrm>
            <a:off x="6084213" y="4448889"/>
            <a:ext cx="3264218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Can be made to focus on a specific problem and trained with data for specific company or production.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9595247" y="3574494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00002E"/>
          </a:solidFill>
          <a:ln w="30480">
            <a:solidFill>
              <a:srgbClr val="FFFFF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68364" y="3677960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744" dirty="0"/>
          </a:p>
        </p:txBody>
      </p:sp>
      <p:sp>
        <p:nvSpPr>
          <p:cNvPr id="15" name="Text 12"/>
          <p:cNvSpPr/>
          <p:nvPr/>
        </p:nvSpPr>
        <p:spPr>
          <a:xfrm>
            <a:off x="10397490" y="357449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Complexity Scaling</a:t>
            </a:r>
            <a:endParaRPr lang="en-US" sz="2287" dirty="0"/>
          </a:p>
        </p:txBody>
      </p:sp>
      <p:sp>
        <p:nvSpPr>
          <p:cNvPr id="16" name="Text 13"/>
          <p:cNvSpPr/>
          <p:nvPr/>
        </p:nvSpPr>
        <p:spPr>
          <a:xfrm>
            <a:off x="10397490" y="4085749"/>
            <a:ext cx="326421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Can be scaled up to recognize and suggest alternatives for more complicated projects.</a:t>
            </a:r>
            <a:endParaRPr lang="en-US" sz="1944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93" y="3423404"/>
            <a:ext cx="12692896" cy="1320998"/>
          </a:xfrm>
          <a:prstGeom prst="rect">
            <a:avLst/>
          </a:prstGeom>
        </p:spPr>
      </p:pic>
      <p:pic>
        <p:nvPicPr>
          <p:cNvPr id="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413391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Our Team</a:t>
            </a:r>
            <a:endParaRPr lang="en-US" sz="4574" dirty="0"/>
          </a:p>
        </p:txBody>
      </p:sp>
      <p:sp>
        <p:nvSpPr>
          <p:cNvPr id="5" name="Shape 2"/>
          <p:cNvSpPr/>
          <p:nvPr/>
        </p:nvSpPr>
        <p:spPr>
          <a:xfrm>
            <a:off x="968693" y="2633186"/>
            <a:ext cx="2895481" cy="2895481"/>
          </a:xfrm>
          <a:prstGeom prst="roundRect">
            <a:avLst>
              <a:gd name="adj" fmla="val 3157709"/>
            </a:avLst>
          </a:prstGeom>
          <a:noFill/>
          <a:ln w="30480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173" y="2663666"/>
            <a:ext cx="2834521" cy="28345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8693" y="5837277"/>
            <a:ext cx="2895481" cy="4355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431"/>
              </a:lnSpc>
              <a:buNone/>
            </a:pPr>
            <a:r>
              <a:rPr lang="en-US" sz="274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Swathi Dinesh</a:t>
            </a:r>
            <a:endParaRPr lang="en-US" sz="2744" dirty="0"/>
          </a:p>
        </p:txBody>
      </p:sp>
      <p:sp>
        <p:nvSpPr>
          <p:cNvPr id="8" name="Text 4"/>
          <p:cNvSpPr/>
          <p:nvPr/>
        </p:nvSpPr>
        <p:spPr>
          <a:xfrm>
            <a:off x="968693" y="6420922"/>
            <a:ext cx="289548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Team Lead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4234458" y="2633186"/>
            <a:ext cx="2895481" cy="2895481"/>
          </a:xfrm>
          <a:prstGeom prst="roundRect">
            <a:avLst>
              <a:gd name="adj" fmla="val 3157709"/>
            </a:avLst>
          </a:prstGeom>
          <a:noFill/>
          <a:ln w="30480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938" y="2663666"/>
            <a:ext cx="2834521" cy="283452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234458" y="5837277"/>
            <a:ext cx="2895481" cy="4355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431"/>
              </a:lnSpc>
              <a:buNone/>
            </a:pPr>
            <a:r>
              <a:rPr lang="en-US" sz="274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Richard B Melath</a:t>
            </a:r>
            <a:endParaRPr lang="en-US" sz="2744" dirty="0"/>
          </a:p>
        </p:txBody>
      </p:sp>
      <p:sp>
        <p:nvSpPr>
          <p:cNvPr id="12" name="Text 7"/>
          <p:cNvSpPr/>
          <p:nvPr/>
        </p:nvSpPr>
        <p:spPr>
          <a:xfrm>
            <a:off x="4234458" y="6420922"/>
            <a:ext cx="289548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Member</a:t>
            </a:r>
            <a:endParaRPr lang="en-US" sz="1944" dirty="0"/>
          </a:p>
        </p:txBody>
      </p:sp>
      <p:sp>
        <p:nvSpPr>
          <p:cNvPr id="13" name="Shape 8"/>
          <p:cNvSpPr/>
          <p:nvPr/>
        </p:nvSpPr>
        <p:spPr>
          <a:xfrm>
            <a:off x="7500223" y="2633186"/>
            <a:ext cx="2895481" cy="2895481"/>
          </a:xfrm>
          <a:prstGeom prst="roundRect">
            <a:avLst>
              <a:gd name="adj" fmla="val 3157709"/>
            </a:avLst>
          </a:prstGeom>
          <a:noFill/>
          <a:ln w="30480">
            <a:solidFill>
              <a:srgbClr val="DD785E"/>
            </a:solidFill>
            <a:prstDash val="solid"/>
          </a:ln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0703" y="2663666"/>
            <a:ext cx="2834521" cy="283452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500223" y="5837277"/>
            <a:ext cx="2895481" cy="4355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431"/>
              </a:lnSpc>
              <a:buNone/>
            </a:pPr>
            <a:r>
              <a:rPr lang="en-US" sz="274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Aaquib Hanan</a:t>
            </a:r>
            <a:endParaRPr lang="en-US" sz="2744" dirty="0"/>
          </a:p>
        </p:txBody>
      </p:sp>
      <p:sp>
        <p:nvSpPr>
          <p:cNvPr id="16" name="Text 10"/>
          <p:cNvSpPr/>
          <p:nvPr/>
        </p:nvSpPr>
        <p:spPr>
          <a:xfrm>
            <a:off x="7500223" y="6420922"/>
            <a:ext cx="289548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Member</a:t>
            </a:r>
            <a:endParaRPr lang="en-US" sz="1944" dirty="0"/>
          </a:p>
        </p:txBody>
      </p:sp>
      <p:sp>
        <p:nvSpPr>
          <p:cNvPr id="17" name="Shape 11"/>
          <p:cNvSpPr/>
          <p:nvPr/>
        </p:nvSpPr>
        <p:spPr>
          <a:xfrm>
            <a:off x="10765988" y="2633186"/>
            <a:ext cx="2895600" cy="2895600"/>
          </a:xfrm>
          <a:prstGeom prst="roundRect">
            <a:avLst>
              <a:gd name="adj" fmla="val 3157579"/>
            </a:avLst>
          </a:prstGeom>
          <a:noFill/>
          <a:ln w="30480">
            <a:solidFill>
              <a:srgbClr val="48A8E2"/>
            </a:solidFill>
            <a:prstDash val="solid"/>
          </a:ln>
        </p:spPr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96468" y="2663666"/>
            <a:ext cx="2834640" cy="2834640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10765988" y="5837396"/>
            <a:ext cx="2895600" cy="4355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431"/>
              </a:lnSpc>
              <a:buNone/>
            </a:pPr>
            <a:r>
              <a:rPr lang="en-US" sz="2744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Neil Joseph</a:t>
            </a:r>
            <a:endParaRPr lang="en-US" sz="2744" dirty="0"/>
          </a:p>
        </p:txBody>
      </p:sp>
      <p:sp>
        <p:nvSpPr>
          <p:cNvPr id="20" name="Text 13"/>
          <p:cNvSpPr/>
          <p:nvPr/>
        </p:nvSpPr>
        <p:spPr>
          <a:xfrm>
            <a:off x="10765988" y="6421041"/>
            <a:ext cx="289560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Member</a:t>
            </a:r>
            <a:endParaRPr lang="en-US" sz="1944" dirty="0"/>
          </a:p>
        </p:txBody>
      </p:sp>
      <p:pic>
        <p:nvPicPr>
          <p:cNvPr id="21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512213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Problem Statement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2608540"/>
            <a:ext cx="1269289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Often, the lack of judgement in making decisions even in your day-to-day life could lead to hazardous impacts. Do not believe me?</a:t>
            </a:r>
            <a:endParaRPr lang="en-US" sz="1944" dirty="0"/>
          </a:p>
        </p:txBody>
      </p:sp>
      <p:sp>
        <p:nvSpPr>
          <p:cNvPr id="6" name="Shape 3"/>
          <p:cNvSpPr/>
          <p:nvPr/>
        </p:nvSpPr>
        <p:spPr>
          <a:xfrm>
            <a:off x="968693" y="3676293"/>
            <a:ext cx="4066461" cy="3041094"/>
          </a:xfrm>
          <a:prstGeom prst="roundRect">
            <a:avLst>
              <a:gd name="adj" fmla="val 14613"/>
            </a:avLst>
          </a:prstGeom>
          <a:solidFill>
            <a:srgbClr val="00002E"/>
          </a:solidFill>
          <a:ln w="3048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245989" y="3953589"/>
            <a:ext cx="3220522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Environmental Concerns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245989" y="4464844"/>
            <a:ext cx="3511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"Are the carbon footprints looked over?" 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5281970" y="3676293"/>
            <a:ext cx="4066461" cy="3041094"/>
          </a:xfrm>
          <a:prstGeom prst="roundRect">
            <a:avLst>
              <a:gd name="adj" fmla="val 14613"/>
            </a:avLst>
          </a:prstGeom>
          <a:solidFill>
            <a:srgbClr val="00002E"/>
          </a:solidFill>
          <a:ln w="30480">
            <a:solidFill>
              <a:srgbClr val="FFFF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559266" y="395358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Inefficient Planning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5559266" y="4464844"/>
            <a:ext cx="3511868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designers often struggle to incorporate sustainable practices efficiently, resulting in increased workload and time consumption.</a:t>
            </a:r>
            <a:endParaRPr lang="en-US" sz="1944" dirty="0"/>
          </a:p>
        </p:txBody>
      </p:sp>
      <p:sp>
        <p:nvSpPr>
          <p:cNvPr id="12" name="Shape 9"/>
          <p:cNvSpPr/>
          <p:nvPr/>
        </p:nvSpPr>
        <p:spPr>
          <a:xfrm>
            <a:off x="9595247" y="3676293"/>
            <a:ext cx="4066461" cy="3041094"/>
          </a:xfrm>
          <a:prstGeom prst="roundRect">
            <a:avLst>
              <a:gd name="adj" fmla="val 14613"/>
            </a:avLst>
          </a:prstGeom>
          <a:solidFill>
            <a:srgbClr val="00002E"/>
          </a:solidFill>
          <a:ln w="30480">
            <a:solidFill>
              <a:srgbClr val="FFFFF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72543" y="395358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Limited Perspective</a:t>
            </a:r>
            <a:endParaRPr lang="en-US" sz="2287" dirty="0"/>
          </a:p>
        </p:txBody>
      </p:sp>
      <p:sp>
        <p:nvSpPr>
          <p:cNvPr id="14" name="Text 11"/>
          <p:cNvSpPr/>
          <p:nvPr/>
        </p:nvSpPr>
        <p:spPr>
          <a:xfrm>
            <a:off x="9872543" y="4464844"/>
            <a:ext cx="351186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Is that 'eco-friendly' product truly sustainable? It's hard to tell without in-depth research.</a:t>
            </a:r>
            <a:endParaRPr lang="en-US" sz="1944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93" y="2593300"/>
            <a:ext cx="12692896" cy="1320998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93" y="4253627"/>
            <a:ext cx="12692896" cy="1320998"/>
          </a:xfrm>
          <a:prstGeom prst="rect">
            <a:avLst/>
          </a:prstGeom>
        </p:spPr>
      </p:pic>
      <p:pic>
        <p:nvPicPr>
          <p:cNvPr id="6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752" y="2633424"/>
            <a:ext cx="5266015" cy="29626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23810" y="2793802"/>
            <a:ext cx="604527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6" name="Text 2"/>
          <p:cNvSpPr/>
          <p:nvPr/>
        </p:nvSpPr>
        <p:spPr>
          <a:xfrm>
            <a:off x="7623810" y="3411022"/>
            <a:ext cx="604527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Fishes dead in Periyar River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: high content of ammonia, hydrogen sulfide and other toxins.</a:t>
            </a:r>
            <a:endParaRPr lang="en-US" sz="1944" dirty="0"/>
          </a:p>
        </p:txBody>
      </p:sp>
      <p:sp>
        <p:nvSpPr>
          <p:cNvPr id="7" name="Text 3"/>
          <p:cNvSpPr/>
          <p:nvPr/>
        </p:nvSpPr>
        <p:spPr>
          <a:xfrm>
            <a:off x="7623810" y="4423291"/>
            <a:ext cx="604527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8" name="Text 4"/>
          <p:cNvSpPr/>
          <p:nvPr/>
        </p:nvSpPr>
        <p:spPr>
          <a:xfrm>
            <a:off x="7623810" y="5040511"/>
            <a:ext cx="604527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9" name="Image 2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95" y="2633424"/>
            <a:ext cx="5266849" cy="29626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23810" y="3522107"/>
            <a:ext cx="6045279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b="1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Polluted Eloor-Edayar Belt</a:t>
            </a:r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: IQAir reports PM2.5 levels of 29.5µg/m3 to 35µg/m3, which is 5 to 7 times greater than safer levels in Eloor and Vyttila.</a:t>
            </a:r>
            <a:endParaRPr lang="en-US" sz="1944" dirty="0"/>
          </a:p>
        </p:txBody>
      </p:sp>
      <p:pic>
        <p:nvPicPr>
          <p:cNvPr id="6" name="Image 2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184559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Our Solution</a:t>
            </a:r>
            <a:endParaRPr lang="en-US" sz="4574" dirty="0"/>
          </a:p>
        </p:txBody>
      </p:sp>
      <p:sp>
        <p:nvSpPr>
          <p:cNvPr id="5" name="Shape 2"/>
          <p:cNvSpPr/>
          <p:nvPr/>
        </p:nvSpPr>
        <p:spPr>
          <a:xfrm>
            <a:off x="968693" y="3558540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00002E"/>
          </a:solidFill>
          <a:ln w="3048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41809" y="3662005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744" dirty="0"/>
          </a:p>
        </p:txBody>
      </p:sp>
      <p:sp>
        <p:nvSpPr>
          <p:cNvPr id="7" name="Text 4"/>
          <p:cNvSpPr/>
          <p:nvPr/>
        </p:nvSpPr>
        <p:spPr>
          <a:xfrm>
            <a:off x="1770936" y="355854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Watsonx AI Analysis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770936" y="4069794"/>
            <a:ext cx="3264218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watsonx AI to analyze project ideas for environmental sustainability and provide improvement suggestions.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5281970" y="3558540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00002E"/>
          </a:solidFill>
          <a:ln w="30480">
            <a:solidFill>
              <a:srgbClr val="FFFFF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55087" y="3662005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744" dirty="0"/>
          </a:p>
        </p:txBody>
      </p:sp>
      <p:sp>
        <p:nvSpPr>
          <p:cNvPr id="11" name="Text 8"/>
          <p:cNvSpPr/>
          <p:nvPr/>
        </p:nvSpPr>
        <p:spPr>
          <a:xfrm>
            <a:off x="6084213" y="3558540"/>
            <a:ext cx="3264218" cy="7262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Sustainable Project Development</a:t>
            </a:r>
            <a:endParaRPr lang="en-US" sz="2287" dirty="0"/>
          </a:p>
        </p:txBody>
      </p:sp>
      <p:sp>
        <p:nvSpPr>
          <p:cNvPr id="12" name="Text 9"/>
          <p:cNvSpPr/>
          <p:nvPr/>
        </p:nvSpPr>
        <p:spPr>
          <a:xfrm>
            <a:off x="6084213" y="4432935"/>
            <a:ext cx="326421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Helps make project ideas more sustainable and reduce the workload of project designers.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9595247" y="3558540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00002E"/>
          </a:solidFill>
          <a:ln w="30480">
            <a:solidFill>
              <a:srgbClr val="FFFFF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68364" y="3662005"/>
            <a:ext cx="20919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744" dirty="0"/>
          </a:p>
        </p:txBody>
      </p:sp>
      <p:sp>
        <p:nvSpPr>
          <p:cNvPr id="15" name="Text 12"/>
          <p:cNvSpPr/>
          <p:nvPr/>
        </p:nvSpPr>
        <p:spPr>
          <a:xfrm>
            <a:off x="10397490" y="355854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Fresh Perspective</a:t>
            </a:r>
            <a:endParaRPr lang="en-US" sz="2287" dirty="0"/>
          </a:p>
        </p:txBody>
      </p:sp>
      <p:sp>
        <p:nvSpPr>
          <p:cNvPr id="16" name="Text 13"/>
          <p:cNvSpPr/>
          <p:nvPr/>
        </p:nvSpPr>
        <p:spPr>
          <a:xfrm>
            <a:off x="10397490" y="4069794"/>
            <a:ext cx="3264218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Helps to get a different perspective of the project and give summarized ideas and materials.</a:t>
            </a:r>
            <a:endParaRPr lang="en-US" sz="1944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817733" y="481608"/>
            <a:ext cx="4116705" cy="514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052"/>
              </a:lnSpc>
              <a:buNone/>
            </a:pPr>
            <a:r>
              <a:rPr lang="en-US" sz="324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Our Product</a:t>
            </a:r>
            <a:endParaRPr lang="en-US" sz="3242" dirty="0"/>
          </a:p>
        </p:txBody>
      </p:sp>
      <p:sp>
        <p:nvSpPr>
          <p:cNvPr id="5" name="Text 2"/>
          <p:cNvSpPr/>
          <p:nvPr/>
        </p:nvSpPr>
        <p:spPr>
          <a:xfrm>
            <a:off x="2817733" y="1258610"/>
            <a:ext cx="8994934" cy="2797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378" u="sng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https://67c816b4-b4d2-4ed1-962f-3164fb0c81b8-00-1g3cshb7konom.spock.replit.dev:5000/</a:t>
            </a:r>
            <a:endParaRPr lang="en-US" sz="1378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733" y="1735217"/>
            <a:ext cx="8994934" cy="505956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817733" y="6991588"/>
            <a:ext cx="8994934" cy="2797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04"/>
              </a:lnSpc>
              <a:buNone/>
            </a:pPr>
            <a:endParaRPr lang="en-US" sz="1378" dirty="0"/>
          </a:p>
        </p:txBody>
      </p:sp>
      <p:sp>
        <p:nvSpPr>
          <p:cNvPr id="8" name="Text 4"/>
          <p:cNvSpPr/>
          <p:nvPr/>
        </p:nvSpPr>
        <p:spPr>
          <a:xfrm>
            <a:off x="2817733" y="7468195"/>
            <a:ext cx="8994934" cy="2797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04"/>
              </a:lnSpc>
              <a:buNone/>
            </a:pPr>
            <a:endParaRPr lang="en-US" sz="1378" dirty="0"/>
          </a:p>
        </p:txBody>
      </p:sp>
      <p:pic>
        <p:nvPicPr>
          <p:cNvPr id="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947749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Our Product</a:t>
            </a:r>
            <a:endParaRPr lang="en-US" sz="4574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93" y="4044077"/>
            <a:ext cx="12692896" cy="1237774"/>
          </a:xfrm>
          <a:prstGeom prst="rect">
            <a:avLst/>
          </a:prstGeom>
        </p:spPr>
      </p:pic>
      <p:pic>
        <p:nvPicPr>
          <p:cNvPr id="6" name="Image 2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434590"/>
            <a:ext cx="6769775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Analysing Materials Used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377773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Sustainability Rating</a:t>
            </a:r>
            <a:endParaRPr lang="en-US" sz="2287" dirty="0"/>
          </a:p>
        </p:txBody>
      </p:sp>
      <p:sp>
        <p:nvSpPr>
          <p:cNvPr id="6" name="Text 3"/>
          <p:cNvSpPr/>
          <p:nvPr/>
        </p:nvSpPr>
        <p:spPr>
          <a:xfrm>
            <a:off x="968693" y="4387691"/>
            <a:ext cx="382893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Give sustainability rating based on the materials the project uses.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407462" y="377773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Alternative Materials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5407462" y="4387691"/>
            <a:ext cx="382893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Give better material alternatives and justify the usage of recommended alternatives.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46231" y="3777734"/>
            <a:ext cx="3102888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Material Choice Update</a:t>
            </a:r>
            <a:endParaRPr lang="en-US" sz="2287" dirty="0"/>
          </a:p>
        </p:txBody>
      </p:sp>
      <p:sp>
        <p:nvSpPr>
          <p:cNvPr id="10" name="Text 7"/>
          <p:cNvSpPr/>
          <p:nvPr/>
        </p:nvSpPr>
        <p:spPr>
          <a:xfrm>
            <a:off x="9846231" y="4387691"/>
            <a:ext cx="382893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Redefine and update the material choice to be used for improved sustainability.</a:t>
            </a:r>
            <a:endParaRPr lang="en-US" sz="1944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2024-07-02T04:27:48Z</dcterms:created>
  <dcterms:modified xsi:type="dcterms:W3CDTF">2024-07-02T04:27:48Z</dcterms:modified>
</cp:coreProperties>
</file>